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93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1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6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0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7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1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4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3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6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6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4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4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2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4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2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3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79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4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5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8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7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5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5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2F72F2-EC07-4092-BEDE-E0C1026EFA0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D2F9-6019-4523-B7A0-6F7912C2E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57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541" y="709768"/>
            <a:ext cx="9374459" cy="528017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МАЯ! День Победы!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2500662"/>
            <a:ext cx="4858214" cy="364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26" y="2382180"/>
            <a:ext cx="5174165" cy="3880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703892"/>
      </p:ext>
    </p:extLst>
  </p:cSld>
  <p:clrMapOvr>
    <a:masterClrMapping/>
  </p:clrMapOvr>
  <p:transition spd="slow" advTm="1044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666" y="144967"/>
            <a:ext cx="10515600" cy="1048213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Ветераны живут рядом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24" y="1885369"/>
            <a:ext cx="314581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6" y="1483113"/>
            <a:ext cx="3302228" cy="44029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04369" y="1769471"/>
            <a:ext cx="4906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 пришли с Победою домой,</a:t>
            </a:r>
          </a:p>
          <a:p>
            <a:r>
              <a:rPr lang="ru-RU" dirty="0" smtClean="0"/>
              <a:t>Вас встречали городах с цветами.</a:t>
            </a:r>
          </a:p>
          <a:p>
            <a:r>
              <a:rPr lang="ru-RU" dirty="0" smtClean="0"/>
              <a:t>Ветераны той Великой, мировой,</a:t>
            </a:r>
          </a:p>
          <a:p>
            <a:r>
              <a:rPr lang="ru-RU" dirty="0" smtClean="0"/>
              <a:t>Вся страна теперь гордится вами!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95" y="3402306"/>
            <a:ext cx="3274600" cy="2178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57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101">
        <p15:prstTrans prst="fracture"/>
      </p:transition>
    </mc:Choice>
    <mc:Fallback xmlns="">
      <p:transition spd="slow" advTm="10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Ветераны Великой Отечественной Войны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9869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25" y="1769869"/>
            <a:ext cx="3328175" cy="4437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26672" y="2219093"/>
            <a:ext cx="48173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Дорогие наши ветераны,</a:t>
            </a:r>
          </a:p>
          <a:p>
            <a:r>
              <a:rPr lang="ru-RU" b="1" dirty="0" smtClean="0"/>
              <a:t>Поздравляем вас сердечно!</a:t>
            </a:r>
          </a:p>
          <a:p>
            <a:r>
              <a:rPr lang="ru-RU" b="1" dirty="0" smtClean="0"/>
              <a:t>Знайте, что мы благодарны</a:t>
            </a:r>
          </a:p>
          <a:p>
            <a:r>
              <a:rPr lang="ru-RU" b="1" dirty="0" smtClean="0"/>
              <a:t>Будем вам бесконечно!</a:t>
            </a:r>
          </a:p>
          <a:p>
            <a:endParaRPr lang="ru-RU" b="1" dirty="0" smtClean="0"/>
          </a:p>
          <a:p>
            <a:r>
              <a:rPr lang="ru-RU" b="1" dirty="0" smtClean="0"/>
              <a:t>Желаем беззаботных лет,</a:t>
            </a:r>
          </a:p>
          <a:p>
            <a:r>
              <a:rPr lang="ru-RU" b="1" dirty="0" smtClean="0"/>
              <a:t>Бодрости и оптимизма,</a:t>
            </a:r>
          </a:p>
          <a:p>
            <a:r>
              <a:rPr lang="ru-RU" b="1" dirty="0" smtClean="0"/>
              <a:t>Пусть много светлых побед</a:t>
            </a:r>
          </a:p>
          <a:p>
            <a:r>
              <a:rPr lang="ru-RU" b="1" dirty="0" smtClean="0"/>
              <a:t>Будет в вашей жизни!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0" y="4804416"/>
            <a:ext cx="2578571" cy="1719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2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553">
        <p15:prstTrans prst="fracture"/>
      </p:transition>
    </mc:Choice>
    <mc:Fallback xmlns="">
      <p:transition spd="slow" advTm="5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05" y="1690688"/>
            <a:ext cx="3536795" cy="42517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5160" y="1784196"/>
            <a:ext cx="49288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верность Родине своей!</a:t>
            </a:r>
          </a:p>
          <a:p>
            <a:r>
              <a:rPr lang="ru-RU" dirty="0" smtClean="0"/>
              <a:t>Сегодня мы под мирным небом</a:t>
            </a:r>
          </a:p>
          <a:p>
            <a:r>
              <a:rPr lang="ru-RU" dirty="0" smtClean="0"/>
              <a:t>Живем и радуем детей!</a:t>
            </a:r>
          </a:p>
          <a:p>
            <a:r>
              <a:rPr lang="ru-RU" dirty="0" smtClean="0"/>
              <a:t>Спасибо, наши ветераны,</a:t>
            </a:r>
          </a:p>
          <a:p>
            <a:r>
              <a:rPr lang="ru-RU" dirty="0" smtClean="0"/>
              <a:t>Что дали детство без войны,</a:t>
            </a:r>
          </a:p>
          <a:p>
            <a:r>
              <a:rPr lang="ru-RU" dirty="0" smtClean="0"/>
              <a:t>Спасибо вам! Вы были правы -</a:t>
            </a:r>
          </a:p>
          <a:p>
            <a:r>
              <a:rPr lang="ru-RU" dirty="0" smtClean="0"/>
              <a:t>Сильней России нет страны!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0" y="3909029"/>
            <a:ext cx="3135438" cy="2216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34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90">
        <p15:prstTrans prst="fracture"/>
      </p:transition>
    </mc:Choice>
    <mc:Fallback xmlns="">
      <p:transition spd="slow" advTm="3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6341"/>
            <a:ext cx="3295674" cy="55063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83" y="599416"/>
            <a:ext cx="3670610" cy="52856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3151" y="2062976"/>
            <a:ext cx="3100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Сегодня низкий вам поклон,</a:t>
            </a:r>
          </a:p>
          <a:p>
            <a:r>
              <a:rPr lang="ru-RU" i="1" dirty="0" smtClean="0"/>
              <a:t>Родные ветераны.</a:t>
            </a:r>
          </a:p>
          <a:p>
            <a:r>
              <a:rPr lang="ru-RU" i="1" dirty="0" smtClean="0"/>
              <a:t>Спасибо вам за мир, покой,</a:t>
            </a:r>
          </a:p>
          <a:p>
            <a:r>
              <a:rPr lang="ru-RU" i="1" dirty="0" smtClean="0"/>
              <a:t>За слезы, кровь и раны.</a:t>
            </a:r>
          </a:p>
          <a:p>
            <a:endParaRPr lang="ru-RU" i="1" dirty="0" smtClean="0"/>
          </a:p>
          <a:p>
            <a:r>
              <a:rPr lang="ru-RU" i="1" dirty="0" smtClean="0"/>
              <a:t>За то, что мы в родной стране,</a:t>
            </a:r>
          </a:p>
          <a:p>
            <a:r>
              <a:rPr lang="ru-RU" i="1" dirty="0" smtClean="0"/>
              <a:t>Смеемся без оглядки.</a:t>
            </a:r>
          </a:p>
          <a:p>
            <a:r>
              <a:rPr lang="ru-RU" i="1" dirty="0" smtClean="0"/>
              <a:t>За то, что светлы наши дни,</a:t>
            </a:r>
          </a:p>
          <a:p>
            <a:r>
              <a:rPr lang="ru-RU" i="1" dirty="0" smtClean="0"/>
              <a:t>Безоблачны и сладки.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81" y="0"/>
            <a:ext cx="3549316" cy="2036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43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846">
        <p15:prstTrans prst="fracture"/>
      </p:transition>
    </mc:Choice>
    <mc:Fallback xmlns="">
      <p:transition spd="slow" advTm="6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3" y="1803323"/>
            <a:ext cx="4197092" cy="31478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03" y="1690688"/>
            <a:ext cx="3587905" cy="4783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2924" y="2051824"/>
            <a:ext cx="4791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Без вас бы не было и нас,</a:t>
            </a:r>
          </a:p>
          <a:p>
            <a:r>
              <a:rPr lang="ru-RU" dirty="0" smtClean="0"/>
              <a:t>Не знали бы мы счастье жизни.</a:t>
            </a:r>
          </a:p>
          <a:p>
            <a:r>
              <a:rPr lang="ru-RU" dirty="0" smtClean="0"/>
              <a:t>Спасибо наши дорогие,</a:t>
            </a:r>
          </a:p>
          <a:p>
            <a:r>
              <a:rPr lang="ru-RU" dirty="0" smtClean="0"/>
              <a:t>Что были верны нашей отчизне!</a:t>
            </a:r>
          </a:p>
          <a:p>
            <a:endParaRPr lang="ru-RU" dirty="0" smtClean="0"/>
          </a:p>
          <a:p>
            <a:r>
              <a:rPr lang="ru-RU" dirty="0" smtClean="0"/>
              <a:t>Спасибо за чистое небо над нами,</a:t>
            </a:r>
          </a:p>
          <a:p>
            <a:r>
              <a:rPr lang="ru-RU" dirty="0" smtClean="0"/>
              <a:t>За улыбки и смех наших детей.</a:t>
            </a:r>
          </a:p>
          <a:p>
            <a:r>
              <a:rPr lang="ru-RU" dirty="0" smtClean="0"/>
              <a:t>Спасибо, что до сих пор вы рядом,</a:t>
            </a:r>
          </a:p>
          <a:p>
            <a:r>
              <a:rPr lang="ru-RU" dirty="0" smtClean="0"/>
              <a:t>От этого нам на душе теплей!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47" y="4885648"/>
            <a:ext cx="2889501" cy="1926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31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848">
        <p15:prstTrans prst="fracture"/>
      </p:transition>
    </mc:Choice>
    <mc:Fallback xmlns="">
      <p:transition spd="slow" advTm="6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С Днем Победы!!!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9869"/>
            <a:ext cx="4717481" cy="3538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73" y="2330606"/>
            <a:ext cx="5907664" cy="3323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2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472">
        <p15:prstTrans prst="fracture"/>
      </p:transition>
    </mc:Choice>
    <mc:Fallback xmlns="">
      <p:transition spd="slow" advTm="8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19793"/>
            <a:ext cx="5163674" cy="4181708"/>
          </a:xfrm>
        </p:spPr>
      </p:pic>
      <p:sp>
        <p:nvSpPr>
          <p:cNvPr id="5" name="Прямоугольник 4"/>
          <p:cNvSpPr/>
          <p:nvPr/>
        </p:nvSpPr>
        <p:spPr>
          <a:xfrm>
            <a:off x="6802244" y="2386360"/>
            <a:ext cx="4449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Ветеранам пожелать добра,</a:t>
            </a:r>
          </a:p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конечно, искренне, здоровья,</a:t>
            </a:r>
          </a:p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душе – весеннего тепла,</a:t>
            </a:r>
          </a:p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жили радостно, с любовью.</a:t>
            </a:r>
          </a:p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немного пусть осталось вас – </a:t>
            </a:r>
          </a:p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Ваша слава незабвенной будет,</a:t>
            </a:r>
          </a:p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всегда останетесь для нас – </a:t>
            </a:r>
          </a:p>
          <a:p>
            <a:r>
              <a:rPr lang="ru-RU" sz="20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Лучшие, достойнейшие люди!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2" y="168800"/>
            <a:ext cx="2958981" cy="1968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06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82">
        <p15:prstTrans prst="fracture"/>
      </p:transition>
    </mc:Choice>
    <mc:Fallback xmlns="">
      <p:transition spd="slow" advTm="6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279737" y="269670"/>
            <a:ext cx="7771097" cy="519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7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297">
        <p15:prstTrans prst="curtains"/>
      </p:transition>
    </mc:Choice>
    <mc:Fallback xmlns="">
      <p:transition spd="slow" advTm="5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1.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110</TotalTime>
  <Words>262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Ион</vt:lpstr>
      <vt:lpstr>9 МАЯ! День Победы!</vt:lpstr>
      <vt:lpstr>Ветераны живут рядом</vt:lpstr>
      <vt:lpstr>Ветераны Великой Отечественной Войны</vt:lpstr>
      <vt:lpstr>Презентация PowerPoint</vt:lpstr>
      <vt:lpstr>Презентация PowerPoint</vt:lpstr>
      <vt:lpstr>Презентация PowerPoint</vt:lpstr>
      <vt:lpstr>С Днем Победы!!!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МАЯ! День Победы!</dc:title>
  <dc:creator>OSSO2</dc:creator>
  <cp:lastModifiedBy>OSSO2</cp:lastModifiedBy>
  <cp:revision>12</cp:revision>
  <dcterms:created xsi:type="dcterms:W3CDTF">2018-04-26T08:08:09Z</dcterms:created>
  <dcterms:modified xsi:type="dcterms:W3CDTF">2018-04-27T04:39:47Z</dcterms:modified>
</cp:coreProperties>
</file>