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59" r:id="rId6"/>
    <p:sldId id="262" r:id="rId7"/>
    <p:sldId id="267" r:id="rId8"/>
    <p:sldId id="266" r:id="rId9"/>
    <p:sldId id="264" r:id="rId10"/>
    <p:sldId id="265" r:id="rId11"/>
    <p:sldId id="263" r:id="rId12"/>
    <p:sldId id="268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16/05/18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16/05/18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16/05/18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16/05/18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16/05/18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16/05/18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16/05/18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16/05/18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16/05/18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16/05/18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16/05/18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16/05/18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myshared.ru/19/1201999/slide_1.jpg"/>
          <p:cNvPicPr>
            <a:picLocks noChangeAspect="1" noChangeArrowheads="1"/>
          </p:cNvPicPr>
          <p:nvPr/>
        </p:nvPicPr>
        <p:blipFill>
          <a:blip r:embed="rId2" cstate="print"/>
          <a:srcRect r="6925" b="24880"/>
          <a:stretch>
            <a:fillRect/>
          </a:stretch>
        </p:blipFill>
        <p:spPr bwMode="auto">
          <a:xfrm>
            <a:off x="0" y="0"/>
            <a:ext cx="9114577" cy="6858000"/>
          </a:xfrm>
          <a:prstGeom prst="rect">
            <a:avLst/>
          </a:prstGeom>
          <a:noFill/>
        </p:spPr>
      </p:pic>
      <p:pic>
        <p:nvPicPr>
          <p:cNvPr id="1027" name="Picture 3" descr="E:\общ.организация Дети погибших защитников Отечества\буклет общ.организации.jpg"/>
          <p:cNvPicPr>
            <a:picLocks noChangeAspect="1" noChangeArrowheads="1"/>
          </p:cNvPicPr>
          <p:nvPr/>
        </p:nvPicPr>
        <p:blipFill>
          <a:blip r:embed="rId3" cstate="print"/>
          <a:srcRect t="1664" r="8989" b="64533"/>
          <a:stretch>
            <a:fillRect/>
          </a:stretch>
        </p:blipFill>
        <p:spPr bwMode="auto">
          <a:xfrm rot="5400000">
            <a:off x="-180529" y="1988841"/>
            <a:ext cx="5832649" cy="237626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067944" y="332656"/>
            <a:ext cx="4572000" cy="590931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err="1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Пластовское</a:t>
            </a:r>
            <a:r>
              <a:rPr lang="ru-RU" dirty="0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 отделение организации </a:t>
            </a:r>
            <a:endParaRPr lang="en-US" dirty="0" smtClean="0"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«Память Сердца. Дети погибших защитников Отечества»  создано в 2002 году. </a:t>
            </a:r>
            <a:endParaRPr lang="ru-RU" sz="800" dirty="0" smtClean="0">
              <a:latin typeface="Arial Black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Председатель- Галкина Тамара Михайловна. </a:t>
            </a:r>
            <a:endParaRPr lang="ru-RU" sz="800" dirty="0" smtClean="0">
              <a:latin typeface="Arial Black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Цель организации – объединение граждан, отцы которых погибли в годы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Великой Отечественной  войны  1941-1945 гг., для защиты общих интересов.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Основная </a:t>
            </a:r>
            <a:r>
              <a:rPr lang="ru-RU" dirty="0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задача - патриотическое воспитание  подрастающего поколения на примере личных судеб и семейных реликвий. </a:t>
            </a:r>
            <a:endParaRPr lang="ru-RU" sz="800" dirty="0" smtClean="0"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myshared.ru/19/1201999/slide_1.jpg"/>
          <p:cNvPicPr>
            <a:picLocks noChangeAspect="1" noChangeArrowheads="1"/>
          </p:cNvPicPr>
          <p:nvPr/>
        </p:nvPicPr>
        <p:blipFill>
          <a:blip r:embed="rId2" cstate="print"/>
          <a:srcRect r="6925" b="24880"/>
          <a:stretch>
            <a:fillRect/>
          </a:stretch>
        </p:blipFill>
        <p:spPr bwMode="auto">
          <a:xfrm>
            <a:off x="0" y="0"/>
            <a:ext cx="9114577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55776" y="4797152"/>
            <a:ext cx="49487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latin typeface="Monotype Corsiva" pitchFamily="66" charset="0"/>
              </a:rPr>
              <a:t>21 июня 2017 года.</a:t>
            </a:r>
          </a:p>
          <a:p>
            <a:pPr algn="ctr"/>
            <a:r>
              <a:rPr lang="ru-RU" sz="3200" dirty="0" err="1" smtClean="0">
                <a:latin typeface="Monotype Corsiva" pitchFamily="66" charset="0"/>
              </a:rPr>
              <a:t>Пластовская</a:t>
            </a:r>
            <a:r>
              <a:rPr lang="ru-RU" sz="3200" dirty="0" smtClean="0">
                <a:latin typeface="Monotype Corsiva" pitchFamily="66" charset="0"/>
              </a:rPr>
              <a:t> делегация на </a:t>
            </a:r>
          </a:p>
          <a:p>
            <a:pPr algn="ctr"/>
            <a:r>
              <a:rPr lang="ru-RU" sz="3200" dirty="0" smtClean="0">
                <a:latin typeface="Monotype Corsiva" pitchFamily="66" charset="0"/>
              </a:rPr>
              <a:t>Губернаторском приеме в ЗСО</a:t>
            </a:r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22530" name="Picture 2" descr="E:\общ.организация Дети погибших защитников Отечества\пластовская делегация на губернаторском приеме 2017.jpg"/>
          <p:cNvPicPr>
            <a:picLocks noChangeAspect="1" noChangeArrowheads="1"/>
          </p:cNvPicPr>
          <p:nvPr/>
        </p:nvPicPr>
        <p:blipFill>
          <a:blip r:embed="rId3" cstate="print"/>
          <a:srcRect l="4923" t="4523" r="4821"/>
          <a:stretch>
            <a:fillRect/>
          </a:stretch>
        </p:blipFill>
        <p:spPr bwMode="auto">
          <a:xfrm rot="5400000">
            <a:off x="2693042" y="-812722"/>
            <a:ext cx="4405989" cy="6408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myshared.ru/19/1201999/slide_1.jpg"/>
          <p:cNvPicPr>
            <a:picLocks noChangeAspect="1" noChangeArrowheads="1"/>
          </p:cNvPicPr>
          <p:nvPr/>
        </p:nvPicPr>
        <p:blipFill>
          <a:blip r:embed="rId2" cstate="print"/>
          <a:srcRect r="6925" b="24880"/>
          <a:stretch>
            <a:fillRect/>
          </a:stretch>
        </p:blipFill>
        <p:spPr bwMode="auto">
          <a:xfrm>
            <a:off x="0" y="0"/>
            <a:ext cx="9114577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75656" y="5373216"/>
            <a:ext cx="6609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День памяти и скорби 22 июня 2017 года</a:t>
            </a:r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20482" name="Picture 2" descr="E:\общ.организация Дети погибших защитников Отечества\день памяти 2017.jpg"/>
          <p:cNvPicPr>
            <a:picLocks noChangeAspect="1" noChangeArrowheads="1"/>
          </p:cNvPicPr>
          <p:nvPr/>
        </p:nvPicPr>
        <p:blipFill>
          <a:blip r:embed="rId3" cstate="print"/>
          <a:srcRect t="4604" r="2835" b="2751"/>
          <a:stretch>
            <a:fillRect/>
          </a:stretch>
        </p:blipFill>
        <p:spPr bwMode="auto">
          <a:xfrm>
            <a:off x="1403648" y="0"/>
            <a:ext cx="7503765" cy="5203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myshared.ru/19/1201999/slide_1.jpg"/>
          <p:cNvPicPr>
            <a:picLocks noChangeAspect="1" noChangeArrowheads="1"/>
          </p:cNvPicPr>
          <p:nvPr/>
        </p:nvPicPr>
        <p:blipFill>
          <a:blip r:embed="rId2" cstate="print"/>
          <a:srcRect r="6925" b="24880"/>
          <a:stretch>
            <a:fillRect/>
          </a:stretch>
        </p:blipFill>
        <p:spPr bwMode="auto">
          <a:xfrm>
            <a:off x="29423" y="0"/>
            <a:ext cx="9114577" cy="6858000"/>
          </a:xfrm>
          <a:prstGeom prst="rect">
            <a:avLst/>
          </a:prstGeom>
          <a:noFill/>
        </p:spPr>
      </p:pic>
      <p:pic>
        <p:nvPicPr>
          <p:cNvPr id="25602" name="Picture 2" descr="E:\общ.организация Дети погибших защитников Отечества\статья в районной газете Знамя октября.jpg"/>
          <p:cNvPicPr>
            <a:picLocks noChangeAspect="1" noChangeArrowheads="1"/>
          </p:cNvPicPr>
          <p:nvPr/>
        </p:nvPicPr>
        <p:blipFill>
          <a:blip r:embed="rId3" cstate="print"/>
          <a:srcRect l="13698" t="19580" r="5357"/>
          <a:stretch>
            <a:fillRect/>
          </a:stretch>
        </p:blipFill>
        <p:spPr bwMode="auto">
          <a:xfrm>
            <a:off x="1691680" y="116632"/>
            <a:ext cx="6912768" cy="620019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059832" y="6309320"/>
            <a:ext cx="4322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Статья газеты «Знамя Октября</a:t>
            </a:r>
            <a:r>
              <a:rPr lang="ru-RU" dirty="0" smtClean="0"/>
              <a:t>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myshared.ru/19/1201999/slide_1.jpg"/>
          <p:cNvPicPr>
            <a:picLocks noChangeAspect="1" noChangeArrowheads="1"/>
          </p:cNvPicPr>
          <p:nvPr/>
        </p:nvPicPr>
        <p:blipFill>
          <a:blip r:embed="rId2" cstate="print"/>
          <a:srcRect r="6925" b="24880"/>
          <a:stretch>
            <a:fillRect/>
          </a:stretch>
        </p:blipFill>
        <p:spPr bwMode="auto">
          <a:xfrm>
            <a:off x="0" y="0"/>
            <a:ext cx="9114577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411760" y="5949280"/>
            <a:ext cx="5243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Segoe UI Semibold" pitchFamily="34" charset="0"/>
                <a:cs typeface="Segoe UI Semibold" pitchFamily="34" charset="0"/>
              </a:rPr>
              <a:t>Статья газеты «</a:t>
            </a:r>
            <a:r>
              <a:rPr lang="ru-RU" sz="3200" dirty="0" err="1" smtClean="0">
                <a:latin typeface="Segoe UI Semibold" pitchFamily="34" charset="0"/>
                <a:cs typeface="Segoe UI Semibold" pitchFamily="34" charset="0"/>
              </a:rPr>
              <a:t>Соцгород</a:t>
            </a:r>
            <a:r>
              <a:rPr lang="ru-RU" sz="3200" dirty="0" smtClean="0">
                <a:latin typeface="Segoe UI Semibold" pitchFamily="34" charset="0"/>
                <a:cs typeface="Segoe UI Semibold" pitchFamily="34" charset="0"/>
              </a:rPr>
              <a:t>»</a:t>
            </a:r>
            <a:endParaRPr lang="ru-RU" sz="3200" dirty="0">
              <a:latin typeface="Segoe UI Semibold" pitchFamily="34" charset="0"/>
              <a:cs typeface="Segoe UI Semibold" pitchFamily="34" charset="0"/>
            </a:endParaRPr>
          </a:p>
        </p:txBody>
      </p:sp>
      <p:pic>
        <p:nvPicPr>
          <p:cNvPr id="2" name="Picture 2" descr="E:\заметка Соцгород.jpg"/>
          <p:cNvPicPr>
            <a:picLocks noChangeAspect="1" noChangeArrowheads="1"/>
          </p:cNvPicPr>
          <p:nvPr/>
        </p:nvPicPr>
        <p:blipFill>
          <a:blip r:embed="rId3" cstate="print"/>
          <a:srcRect t="5049" r="1937" b="4479"/>
          <a:stretch>
            <a:fillRect/>
          </a:stretch>
        </p:blipFill>
        <p:spPr bwMode="auto">
          <a:xfrm rot="16200000">
            <a:off x="2231742" y="-567445"/>
            <a:ext cx="5904654" cy="72728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myshared.ru/19/1201999/slide_1.jpg"/>
          <p:cNvPicPr>
            <a:picLocks noChangeAspect="1" noChangeArrowheads="1"/>
          </p:cNvPicPr>
          <p:nvPr/>
        </p:nvPicPr>
        <p:blipFill>
          <a:blip r:embed="rId2" cstate="print"/>
          <a:srcRect r="6925" b="24880"/>
          <a:stretch>
            <a:fillRect/>
          </a:stretch>
        </p:blipFill>
        <p:spPr bwMode="auto">
          <a:xfrm>
            <a:off x="0" y="0"/>
            <a:ext cx="9114577" cy="6858000"/>
          </a:xfrm>
          <a:prstGeom prst="rect">
            <a:avLst/>
          </a:prstGeom>
          <a:noFill/>
        </p:spPr>
      </p:pic>
      <p:pic>
        <p:nvPicPr>
          <p:cNvPr id="15362" name="Picture 2" descr="E:\общ.организация Дети погибших защитников Отечества\буклет общ.организации 2 001.jpg"/>
          <p:cNvPicPr>
            <a:picLocks noChangeAspect="1" noChangeArrowheads="1"/>
          </p:cNvPicPr>
          <p:nvPr/>
        </p:nvPicPr>
        <p:blipFill>
          <a:blip r:embed="rId3" cstate="print"/>
          <a:srcRect l="1730" t="2279" r="3204"/>
          <a:stretch>
            <a:fillRect/>
          </a:stretch>
        </p:blipFill>
        <p:spPr bwMode="auto">
          <a:xfrm rot="5400000">
            <a:off x="1871700" y="-351420"/>
            <a:ext cx="6408711" cy="73448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myshared.ru/19/1201999/slide_1.jpg"/>
          <p:cNvPicPr>
            <a:picLocks noChangeAspect="1" noChangeArrowheads="1"/>
          </p:cNvPicPr>
          <p:nvPr/>
        </p:nvPicPr>
        <p:blipFill>
          <a:blip r:embed="rId2" cstate="print"/>
          <a:srcRect r="6925" b="24880"/>
          <a:stretch>
            <a:fillRect/>
          </a:stretch>
        </p:blipFill>
        <p:spPr bwMode="auto">
          <a:xfrm>
            <a:off x="0" y="0"/>
            <a:ext cx="9114577" cy="6858000"/>
          </a:xfrm>
          <a:prstGeom prst="rect">
            <a:avLst/>
          </a:prstGeom>
          <a:noFill/>
        </p:spPr>
      </p:pic>
      <p:pic>
        <p:nvPicPr>
          <p:cNvPr id="16386" name="Picture 2" descr="E:\общ.организация Дети погибших защитников Отечества\буклет общ.организации.jpg"/>
          <p:cNvPicPr>
            <a:picLocks noChangeAspect="1" noChangeArrowheads="1"/>
          </p:cNvPicPr>
          <p:nvPr/>
        </p:nvPicPr>
        <p:blipFill>
          <a:blip r:embed="rId3" cstate="print"/>
          <a:srcRect t="34950" r="7025"/>
          <a:stretch>
            <a:fillRect/>
          </a:stretch>
        </p:blipFill>
        <p:spPr bwMode="auto">
          <a:xfrm rot="5400000">
            <a:off x="1645727" y="306600"/>
            <a:ext cx="6212585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myshared.ru/19/1201999/slide_1.jpg"/>
          <p:cNvPicPr>
            <a:picLocks noChangeAspect="1" noChangeArrowheads="1"/>
          </p:cNvPicPr>
          <p:nvPr/>
        </p:nvPicPr>
        <p:blipFill>
          <a:blip r:embed="rId2" cstate="print"/>
          <a:srcRect r="6925" b="24880"/>
          <a:stretch>
            <a:fillRect/>
          </a:stretch>
        </p:blipFill>
        <p:spPr bwMode="auto">
          <a:xfrm>
            <a:off x="0" y="0"/>
            <a:ext cx="9114577" cy="6858000"/>
          </a:xfrm>
          <a:prstGeom prst="rect">
            <a:avLst/>
          </a:prstGeom>
          <a:noFill/>
        </p:spPr>
      </p:pic>
      <p:pic>
        <p:nvPicPr>
          <p:cNvPr id="17410" name="Picture 2" descr="E:\общ.организация Дети погибших защитников Отечества\встреча  с 3 классом  10 школы 04.05.2017 фото 2.jpg"/>
          <p:cNvPicPr>
            <a:picLocks noChangeAspect="1" noChangeArrowheads="1"/>
          </p:cNvPicPr>
          <p:nvPr/>
        </p:nvPicPr>
        <p:blipFill>
          <a:blip r:embed="rId3" cstate="print"/>
          <a:srcRect t="10217" r="4309" b="4445"/>
          <a:stretch>
            <a:fillRect/>
          </a:stretch>
        </p:blipFill>
        <p:spPr bwMode="auto">
          <a:xfrm rot="5400000">
            <a:off x="2677480" y="-913792"/>
            <a:ext cx="5085184" cy="6912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612904" y="5229200"/>
            <a:ext cx="64732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Monotype Corsiva" pitchFamily="66" charset="0"/>
              </a:rPr>
              <a:t>4 МАЯ 2017 год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 3 класс школы № 10  и Тамара Михайловна Галкина</a:t>
            </a:r>
            <a:endParaRPr lang="ru-RU" sz="24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myshared.ru/19/1201999/slide_1.jpg"/>
          <p:cNvPicPr>
            <a:picLocks noChangeAspect="1" noChangeArrowheads="1"/>
          </p:cNvPicPr>
          <p:nvPr/>
        </p:nvPicPr>
        <p:blipFill>
          <a:blip r:embed="rId2" cstate="print"/>
          <a:srcRect r="6925" b="24880"/>
          <a:stretch>
            <a:fillRect/>
          </a:stretch>
        </p:blipFill>
        <p:spPr bwMode="auto">
          <a:xfrm>
            <a:off x="0" y="0"/>
            <a:ext cx="9114577" cy="6858000"/>
          </a:xfrm>
          <a:prstGeom prst="rect">
            <a:avLst/>
          </a:prstGeom>
          <a:noFill/>
        </p:spPr>
      </p:pic>
      <p:pic>
        <p:nvPicPr>
          <p:cNvPr id="18434" name="Picture 2" descr="E:\общ.организация Дети погибших защитников Отечества\встреча  с 3 классом  10 школы 04.05.2017.jpg"/>
          <p:cNvPicPr>
            <a:picLocks noChangeAspect="1" noChangeArrowheads="1"/>
          </p:cNvPicPr>
          <p:nvPr/>
        </p:nvPicPr>
        <p:blipFill>
          <a:blip r:embed="rId3" cstate="print"/>
          <a:srcRect l="3817" r="2022" b="1450"/>
          <a:stretch>
            <a:fillRect/>
          </a:stretch>
        </p:blipFill>
        <p:spPr bwMode="auto">
          <a:xfrm rot="5400000">
            <a:off x="2645532" y="-1169876"/>
            <a:ext cx="5328592" cy="766834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19672" y="5661248"/>
            <a:ext cx="64059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Monotype Corsiva" pitchFamily="66" charset="0"/>
              </a:rPr>
              <a:t>4 МАЯ 2017 год</a:t>
            </a:r>
          </a:p>
          <a:p>
            <a:r>
              <a:rPr lang="ru-RU" sz="2400" dirty="0" smtClean="0">
                <a:latin typeface="Monotype Corsiva" pitchFamily="66" charset="0"/>
              </a:rPr>
              <a:t>3 класс школы № 10  и Тамара Михайловна Галкина</a:t>
            </a:r>
            <a:endParaRPr lang="ru-RU" sz="24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myshared.ru/19/1201999/slide_1.jpg"/>
          <p:cNvPicPr>
            <a:picLocks noChangeAspect="1" noChangeArrowheads="1"/>
          </p:cNvPicPr>
          <p:nvPr/>
        </p:nvPicPr>
        <p:blipFill>
          <a:blip r:embed="rId2" cstate="print"/>
          <a:srcRect r="6925" b="24880"/>
          <a:stretch>
            <a:fillRect/>
          </a:stretch>
        </p:blipFill>
        <p:spPr bwMode="auto">
          <a:xfrm>
            <a:off x="0" y="0"/>
            <a:ext cx="9114577" cy="6858000"/>
          </a:xfrm>
          <a:prstGeom prst="rect">
            <a:avLst/>
          </a:prstGeom>
          <a:noFill/>
        </p:spPr>
      </p:pic>
      <p:pic>
        <p:nvPicPr>
          <p:cNvPr id="19458" name="Picture 2" descr="E:\общ.организация Дети погибших защитников Отечества\встреча со школьниками с.Кочкарь.jpg"/>
          <p:cNvPicPr>
            <a:picLocks noChangeAspect="1" noChangeArrowheads="1"/>
          </p:cNvPicPr>
          <p:nvPr/>
        </p:nvPicPr>
        <p:blipFill>
          <a:blip r:embed="rId3" cstate="print"/>
          <a:srcRect l="5896" t="6131" r="18573"/>
          <a:stretch>
            <a:fillRect/>
          </a:stretch>
        </p:blipFill>
        <p:spPr bwMode="auto">
          <a:xfrm rot="5400000">
            <a:off x="2888394" y="-1440122"/>
            <a:ext cx="4392489" cy="750599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67744" y="4725144"/>
            <a:ext cx="56797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latin typeface="Monotype Corsiva" pitchFamily="66" charset="0"/>
              </a:rPr>
              <a:t>5 МАЯ 2017 год</a:t>
            </a:r>
          </a:p>
          <a:p>
            <a:pPr algn="ctr"/>
            <a:r>
              <a:rPr lang="ru-RU" sz="3200" dirty="0" smtClean="0">
                <a:latin typeface="Monotype Corsiva" pitchFamily="66" charset="0"/>
              </a:rPr>
              <a:t>Встреча с учениками  села </a:t>
            </a:r>
            <a:r>
              <a:rPr lang="ru-RU" sz="3200" dirty="0" err="1" smtClean="0">
                <a:latin typeface="Monotype Corsiva" pitchFamily="66" charset="0"/>
              </a:rPr>
              <a:t>Кочкарь</a:t>
            </a:r>
            <a:endParaRPr lang="ru-RU" sz="3200" dirty="0" smtClean="0">
              <a:latin typeface="Monotype Corsiva" pitchFamily="66" charset="0"/>
            </a:endParaRPr>
          </a:p>
          <a:p>
            <a:pPr algn="ctr"/>
            <a:r>
              <a:rPr lang="ru-RU" sz="3200" dirty="0" smtClean="0">
                <a:latin typeface="Monotype Corsiva" pitchFamily="66" charset="0"/>
              </a:rPr>
              <a:t>в районном краеведческом музее</a:t>
            </a:r>
            <a:endParaRPr lang="ru-RU" sz="32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myshared.ru/19/1201999/slide_1.jpg"/>
          <p:cNvPicPr>
            <a:picLocks noChangeAspect="1" noChangeArrowheads="1"/>
          </p:cNvPicPr>
          <p:nvPr/>
        </p:nvPicPr>
        <p:blipFill>
          <a:blip r:embed="rId2" cstate="print"/>
          <a:srcRect r="6925" b="24880"/>
          <a:stretch>
            <a:fillRect/>
          </a:stretch>
        </p:blipFill>
        <p:spPr bwMode="auto">
          <a:xfrm>
            <a:off x="0" y="0"/>
            <a:ext cx="9114577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349566" y="4725144"/>
            <a:ext cx="7092006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600" dirty="0" smtClean="0">
                <a:latin typeface="Monotype Corsiva" pitchFamily="66" charset="0"/>
              </a:rPr>
              <a:t>6 мая 2017 года </a:t>
            </a:r>
          </a:p>
          <a:p>
            <a:pPr algn="ctr"/>
            <a:r>
              <a:rPr lang="ru-RU" sz="2600" dirty="0" smtClean="0">
                <a:latin typeface="Monotype Corsiva" pitchFamily="66" charset="0"/>
              </a:rPr>
              <a:t>Вручение  памятных медалей детям погибших </a:t>
            </a:r>
          </a:p>
          <a:p>
            <a:pPr algn="ctr"/>
            <a:r>
              <a:rPr lang="ru-RU" sz="2600" dirty="0" smtClean="0">
                <a:latin typeface="Monotype Corsiva" pitchFamily="66" charset="0"/>
              </a:rPr>
              <a:t>защитников отечества от депутата </a:t>
            </a:r>
            <a:r>
              <a:rPr lang="ru-RU" sz="2600" dirty="0" err="1" smtClean="0">
                <a:latin typeface="Monotype Corsiva" pitchFamily="66" charset="0"/>
              </a:rPr>
              <a:t>Гос.ударственной</a:t>
            </a:r>
            <a:endParaRPr lang="ru-RU" sz="2600" dirty="0" smtClean="0">
              <a:latin typeface="Monotype Corsiva" pitchFamily="66" charset="0"/>
            </a:endParaRPr>
          </a:p>
          <a:p>
            <a:pPr algn="ctr"/>
            <a:r>
              <a:rPr lang="ru-RU" sz="2600" dirty="0" smtClean="0">
                <a:latin typeface="Monotype Corsiva" pitchFamily="66" charset="0"/>
              </a:rPr>
              <a:t> Думы А.В. </a:t>
            </a:r>
            <a:r>
              <a:rPr lang="ru-RU" sz="2600" dirty="0" err="1" smtClean="0">
                <a:latin typeface="Monotype Corsiva" pitchFamily="66" charset="0"/>
              </a:rPr>
              <a:t>Барышева</a:t>
            </a:r>
            <a:endParaRPr lang="ru-RU" sz="2600" dirty="0" smtClean="0">
              <a:latin typeface="Monotype Corsiva" pitchFamily="66" charset="0"/>
            </a:endParaRPr>
          </a:p>
          <a:p>
            <a:endParaRPr lang="ru-RU" sz="2600" dirty="0">
              <a:latin typeface="Monotype Corsiva" pitchFamily="66" charset="0"/>
            </a:endParaRPr>
          </a:p>
        </p:txBody>
      </p:sp>
      <p:pic>
        <p:nvPicPr>
          <p:cNvPr id="24578" name="Picture 2" descr="E:\общ.организация Дети погибших защитников Отечества\вручение медалей ДПЗО 6 мая 2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438763" y="-891099"/>
            <a:ext cx="4752528" cy="6534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myshared.ru/19/1201999/slide_1.jpg"/>
          <p:cNvPicPr>
            <a:picLocks noChangeAspect="1" noChangeArrowheads="1"/>
          </p:cNvPicPr>
          <p:nvPr/>
        </p:nvPicPr>
        <p:blipFill>
          <a:blip r:embed="rId2" cstate="print"/>
          <a:srcRect r="6925" b="24880"/>
          <a:stretch>
            <a:fillRect/>
          </a:stretch>
        </p:blipFill>
        <p:spPr bwMode="auto">
          <a:xfrm>
            <a:off x="0" y="0"/>
            <a:ext cx="9114577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63688" y="5013176"/>
            <a:ext cx="60692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latin typeface="Monotype Corsiva" pitchFamily="66" charset="0"/>
              </a:rPr>
              <a:t>Митинг, посвященный празднованию </a:t>
            </a:r>
          </a:p>
          <a:p>
            <a:pPr algn="ctr"/>
            <a:r>
              <a:rPr lang="ru-RU" sz="3200" dirty="0" smtClean="0">
                <a:latin typeface="Monotype Corsiva" pitchFamily="66" charset="0"/>
              </a:rPr>
              <a:t>9 МАЯ 2017 года</a:t>
            </a:r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23554" name="Picture 2" descr="E:\общ.организация Дети погибших защитников Отечества\митинг 9 мая 2017.jpg"/>
          <p:cNvPicPr>
            <a:picLocks noChangeAspect="1" noChangeArrowheads="1"/>
          </p:cNvPicPr>
          <p:nvPr/>
        </p:nvPicPr>
        <p:blipFill>
          <a:blip r:embed="rId3" cstate="print"/>
          <a:srcRect l="2073" t="1390" r="3200" b="-1004"/>
          <a:stretch>
            <a:fillRect/>
          </a:stretch>
        </p:blipFill>
        <p:spPr bwMode="auto">
          <a:xfrm rot="5400000">
            <a:off x="2879476" y="-783132"/>
            <a:ext cx="4681193" cy="6768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myshared.ru/19/1201999/slide_1.jpg"/>
          <p:cNvPicPr>
            <a:picLocks noChangeAspect="1" noChangeArrowheads="1"/>
          </p:cNvPicPr>
          <p:nvPr/>
        </p:nvPicPr>
        <p:blipFill>
          <a:blip r:embed="rId2" cstate="print"/>
          <a:srcRect r="6925" b="24880"/>
          <a:stretch>
            <a:fillRect/>
          </a:stretch>
        </p:blipFill>
        <p:spPr bwMode="auto">
          <a:xfrm>
            <a:off x="0" y="0"/>
            <a:ext cx="9114577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95736" y="4581128"/>
            <a:ext cx="531267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latin typeface="Monotype Corsiva" pitchFamily="66" charset="0"/>
              </a:rPr>
              <a:t>20 июня 2017 года</a:t>
            </a:r>
          </a:p>
          <a:p>
            <a:pPr algn="ctr"/>
            <a:r>
              <a:rPr lang="ru-RU" sz="3200" dirty="0" smtClean="0">
                <a:latin typeface="Monotype Corsiva" pitchFamily="66" charset="0"/>
              </a:rPr>
              <a:t>Малолетние узники фашистских</a:t>
            </a:r>
          </a:p>
          <a:p>
            <a:pPr algn="ctr"/>
            <a:r>
              <a:rPr lang="ru-RU" sz="3200" dirty="0" smtClean="0">
                <a:latin typeface="Monotype Corsiva" pitchFamily="66" charset="0"/>
              </a:rPr>
              <a:t> концлагерей</a:t>
            </a:r>
          </a:p>
          <a:p>
            <a:pPr algn="ctr"/>
            <a:r>
              <a:rPr lang="ru-RU" sz="3200" dirty="0" smtClean="0">
                <a:latin typeface="Monotype Corsiva" pitchFamily="66" charset="0"/>
              </a:rPr>
              <a:t>И.А. Царьков и </a:t>
            </a:r>
            <a:r>
              <a:rPr lang="ru-RU" sz="3200" dirty="0" err="1" smtClean="0">
                <a:latin typeface="Monotype Corsiva" pitchFamily="66" charset="0"/>
              </a:rPr>
              <a:t>П.Н.Исаченков</a:t>
            </a:r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21506" name="Picture 2" descr="E:\общ.организация Дети погибших защитников Отечества\малолетние узники фашистких концлагерей.jpg"/>
          <p:cNvPicPr>
            <a:picLocks noChangeAspect="1" noChangeArrowheads="1"/>
          </p:cNvPicPr>
          <p:nvPr/>
        </p:nvPicPr>
        <p:blipFill>
          <a:blip r:embed="rId3" cstate="print"/>
          <a:srcRect t="1719" r="3750" b="5469"/>
          <a:stretch>
            <a:fillRect/>
          </a:stretch>
        </p:blipFill>
        <p:spPr bwMode="auto">
          <a:xfrm>
            <a:off x="1763688" y="116632"/>
            <a:ext cx="6480720" cy="45449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171</Words>
  <Application>Microsoft Office PowerPoint</Application>
  <PresentationFormat>Экран (4:3)</PresentationFormat>
  <Paragraphs>32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33</cp:revision>
  <dcterms:created xsi:type="dcterms:W3CDTF">2018-05-14T05:53:52Z</dcterms:created>
  <dcterms:modified xsi:type="dcterms:W3CDTF">2018-05-16T04:00:16Z</dcterms:modified>
</cp:coreProperties>
</file>